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2" r:id="rId2"/>
    <p:sldId id="278" r:id="rId3"/>
    <p:sldId id="273" r:id="rId4"/>
    <p:sldId id="274" r:id="rId5"/>
    <p:sldId id="275" r:id="rId6"/>
    <p:sldId id="27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2FE82-DC31-480D-BD71-E0668C8DBD26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4DEF0-4467-45F8-9671-B390C9196B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7630" y="686203"/>
            <a:ext cx="6724350" cy="343100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7238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7630" y="686202"/>
            <a:ext cx="6724350" cy="343100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7238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7630" y="686202"/>
            <a:ext cx="6724350" cy="343100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7238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7630" y="686202"/>
            <a:ext cx="6724350" cy="343100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7238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:\Команта_Юнармеец_с орлом3_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50974"/>
            <a:ext cx="9109075" cy="660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Box 7"/>
          <p:cNvSpPr txBox="1">
            <a:spLocks noChangeArrowheads="1"/>
          </p:cNvSpPr>
          <p:nvPr/>
        </p:nvSpPr>
        <p:spPr bwMode="auto">
          <a:xfrm>
            <a:off x="1912939" y="67733"/>
            <a:ext cx="6181725" cy="33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buFont typeface="Arial" charset="0"/>
              <a:buNone/>
            </a:pPr>
            <a:r>
              <a:rPr lang="ru-RU" altLang="ru-RU" sz="1600" dirty="0" smtClean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ПРЕДЛАГАЕМЫЙ   ОБЩИЙ </a:t>
            </a:r>
            <a:r>
              <a:rPr lang="ru-RU" altLang="ru-RU" sz="1600" dirty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ВИД ЮНАРМЕЙСКОЙ КОМНАТЫ</a:t>
            </a:r>
          </a:p>
        </p:txBody>
      </p:sp>
      <p:pic>
        <p:nvPicPr>
          <p:cNvPr id="13316" name="Picture 8"/>
          <p:cNvPicPr>
            <a:picLocks noChangeAspect="1" noChangeArrowheads="1"/>
          </p:cNvPicPr>
          <p:nvPr/>
        </p:nvPicPr>
        <p:blipFill>
          <a:blip r:embed="rId3" cstate="print"/>
          <a:srcRect l="23228" t="16470" r="9921" b="81699"/>
          <a:stretch>
            <a:fillRect/>
          </a:stretch>
        </p:blipFill>
        <p:spPr bwMode="auto">
          <a:xfrm>
            <a:off x="0" y="596768"/>
            <a:ext cx="9137650" cy="143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10" descr="Безымянный-1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6" y="211104"/>
            <a:ext cx="809625" cy="100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4" y="142429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16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079192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-14873"/>
            <a:ext cx="9174095" cy="68890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36104" y="260648"/>
            <a:ext cx="3203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МАКЕТ СТРАНИЦ ЖУРНАЛА «ЮНАРМЕЕЦ»</a:t>
            </a:r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4" cstate="print"/>
          <a:srcRect l="2808" t="13716" r="27809" b="8275"/>
          <a:stretch>
            <a:fillRect/>
          </a:stretch>
        </p:blipFill>
        <p:spPr bwMode="auto">
          <a:xfrm>
            <a:off x="4787846" y="131273"/>
            <a:ext cx="4098462" cy="38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5" cstate="print"/>
          <a:srcRect l="2808" t="13716" r="27809" b="8275"/>
          <a:stretch>
            <a:fillRect/>
          </a:stretch>
        </p:blipFill>
        <p:spPr bwMode="auto">
          <a:xfrm>
            <a:off x="3353858" y="1317192"/>
            <a:ext cx="4098462" cy="38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6" cstate="print"/>
          <a:srcRect l="2808" t="13716" r="27809" b="8275"/>
          <a:stretch>
            <a:fillRect/>
          </a:stretch>
        </p:blipFill>
        <p:spPr bwMode="auto">
          <a:xfrm>
            <a:off x="1619672" y="2181288"/>
            <a:ext cx="4098462" cy="38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 descr="C:\Documents and Settings\user\Рабочий стол\Выступление СС-ЗМО 28.04.2016 г\юнармеец-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7" y="2852936"/>
            <a:ext cx="2025601" cy="38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8532440" y="142432"/>
            <a:ext cx="6115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400" dirty="0" smtClean="0">
                <a:solidFill>
                  <a:schemeClr val="bg1"/>
                </a:solidFill>
                <a:latin typeface="Impact" pitchFamily="34" charset="0"/>
              </a:rPr>
              <a:t>18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9" name="Рисунок 10" descr="Безымянный-1.em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8" y="115093"/>
            <a:ext cx="809625" cy="100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448422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 descr="G:\29-03-2016_11-55-31\Команта_Юнармеец_с орлом3_с фигурам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74648"/>
            <a:ext cx="9058275" cy="6576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extBox 7"/>
          <p:cNvSpPr txBox="1">
            <a:spLocks noChangeArrowheads="1"/>
          </p:cNvSpPr>
          <p:nvPr/>
        </p:nvSpPr>
        <p:spPr bwMode="auto">
          <a:xfrm>
            <a:off x="1912939" y="67733"/>
            <a:ext cx="6181725" cy="33854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buFont typeface="Arial" charset="0"/>
              <a:buNone/>
            </a:pPr>
            <a:r>
              <a:rPr lang="ru-RU" altLang="ru-RU" sz="1600" dirty="0" smtClean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ПРЕДЛАГАЕМЫЙ  ОБЩИЙ </a:t>
            </a:r>
            <a:r>
              <a:rPr lang="ru-RU" altLang="ru-RU" sz="1600" dirty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ВИД ЮНАРМЕЙСКОЙ КОМНАТЫ</a:t>
            </a:r>
          </a:p>
        </p:txBody>
      </p:sp>
      <p:pic>
        <p:nvPicPr>
          <p:cNvPr id="11269" name="Picture 8"/>
          <p:cNvPicPr>
            <a:picLocks noChangeAspect="1" noChangeArrowheads="1"/>
          </p:cNvPicPr>
          <p:nvPr/>
        </p:nvPicPr>
        <p:blipFill>
          <a:blip r:embed="rId3" cstate="print"/>
          <a:srcRect l="23228" t="16470" r="9921" b="81699"/>
          <a:stretch>
            <a:fillRect/>
          </a:stretch>
        </p:blipFill>
        <p:spPr bwMode="auto">
          <a:xfrm>
            <a:off x="0" y="596768"/>
            <a:ext cx="9137650" cy="143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Рисунок 10" descr="Безымянный-1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6" y="115093"/>
            <a:ext cx="809625" cy="100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3" y="142429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17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39744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" y="1"/>
            <a:ext cx="9174095" cy="68890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5" y="116632"/>
            <a:ext cx="9066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ЮНАРМЕЙСКАЯ ФОРМА ОДЕЖДЫ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t="15264" b="6178"/>
          <a:stretch>
            <a:fillRect/>
          </a:stretch>
        </p:blipFill>
        <p:spPr bwMode="auto">
          <a:xfrm>
            <a:off x="395537" y="644691"/>
            <a:ext cx="8293479" cy="6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4" y="142429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18</a:t>
            </a:r>
            <a:endParaRPr lang="ru-RU" dirty="0"/>
          </a:p>
        </p:txBody>
      </p:sp>
      <p:pic>
        <p:nvPicPr>
          <p:cNvPr id="7" name="Рисунок 10" descr="Безымянный-1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6" y="115093"/>
            <a:ext cx="809625" cy="100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573674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99" y="4593"/>
            <a:ext cx="9174095" cy="68890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5" y="116632"/>
            <a:ext cx="9066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ЮНАРМЕЙСКАЯ ФОРМА ОДЕЖДЫ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 t="13692" b="7749"/>
          <a:stretch>
            <a:fillRect/>
          </a:stretch>
        </p:blipFill>
        <p:spPr bwMode="auto">
          <a:xfrm>
            <a:off x="539552" y="708698"/>
            <a:ext cx="8208000" cy="6080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4" y="142429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19</a:t>
            </a:r>
            <a:endParaRPr lang="ru-RU" dirty="0"/>
          </a:p>
        </p:txBody>
      </p:sp>
      <p:pic>
        <p:nvPicPr>
          <p:cNvPr id="7" name="Рисунок 10" descr="Безымянный-1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6" y="115093"/>
            <a:ext cx="809625" cy="100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581017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3670"/>
            <a:ext cx="9174095" cy="68890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5" y="116632"/>
            <a:ext cx="9066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ЮНАРМЕЙСКАЯ ФОРМА ОДЕЖДЫ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t="13692" b="6178"/>
          <a:stretch>
            <a:fillRect/>
          </a:stretch>
        </p:blipFill>
        <p:spPr bwMode="auto">
          <a:xfrm>
            <a:off x="545594" y="644691"/>
            <a:ext cx="8274878" cy="6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9077" y="142429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20</a:t>
            </a:r>
            <a:endParaRPr lang="ru-RU" dirty="0"/>
          </a:p>
        </p:txBody>
      </p:sp>
      <p:pic>
        <p:nvPicPr>
          <p:cNvPr id="7" name="Рисунок 10" descr="Безымянный-1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6" y="115093"/>
            <a:ext cx="809625" cy="100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320653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35</Words>
  <PresentationFormat>Экран (4:3)</PresentationFormat>
  <Paragraphs>16</Paragraphs>
  <Slides>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секретарь</dc:creator>
  <cp:lastModifiedBy>секретарь</cp:lastModifiedBy>
  <cp:revision>7</cp:revision>
  <dcterms:created xsi:type="dcterms:W3CDTF">2016-06-22T06:55:43Z</dcterms:created>
  <dcterms:modified xsi:type="dcterms:W3CDTF">2016-06-22T07:18:40Z</dcterms:modified>
</cp:coreProperties>
</file>